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90" r:id="rId4"/>
    <p:sldId id="291" r:id="rId5"/>
    <p:sldId id="311" r:id="rId6"/>
    <p:sldId id="312" r:id="rId7"/>
    <p:sldId id="313" r:id="rId8"/>
    <p:sldId id="314" r:id="rId9"/>
    <p:sldId id="296" r:id="rId10"/>
    <p:sldId id="294" r:id="rId11"/>
    <p:sldId id="295" r:id="rId12"/>
    <p:sldId id="298" r:id="rId13"/>
    <p:sldId id="297" r:id="rId14"/>
    <p:sldId id="302" r:id="rId15"/>
    <p:sldId id="303" r:id="rId16"/>
    <p:sldId id="305" r:id="rId17"/>
    <p:sldId id="307" r:id="rId18"/>
    <p:sldId id="308" r:id="rId19"/>
    <p:sldId id="309" r:id="rId20"/>
    <p:sldId id="310" r:id="rId21"/>
    <p:sldId id="306" r:id="rId22"/>
    <p:sldId id="299" r:id="rId23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1BCB-AAE6-4875-894D-A5685520F42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28201-61EF-4120-B07F-F6CD34CA1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05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1BCB-AAE6-4875-894D-A5685520F42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28201-61EF-4120-B07F-F6CD34CA1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12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1BCB-AAE6-4875-894D-A5685520F42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28201-61EF-4120-B07F-F6CD34CA1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8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1BCB-AAE6-4875-894D-A5685520F42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28201-61EF-4120-B07F-F6CD34CA1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43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1BCB-AAE6-4875-894D-A5685520F42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28201-61EF-4120-B07F-F6CD34CA1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67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1BCB-AAE6-4875-894D-A5685520F42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28201-61EF-4120-B07F-F6CD34CA1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38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1BCB-AAE6-4875-894D-A5685520F42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28201-61EF-4120-B07F-F6CD34CA1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37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1BCB-AAE6-4875-894D-A5685520F42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28201-61EF-4120-B07F-F6CD34CA1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14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1BCB-AAE6-4875-894D-A5685520F42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28201-61EF-4120-B07F-F6CD34CA1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86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1BCB-AAE6-4875-894D-A5685520F42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28201-61EF-4120-B07F-F6CD34CA1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4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81BCB-AAE6-4875-894D-A5685520F42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28201-61EF-4120-B07F-F6CD34CA1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05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81BCB-AAE6-4875-894D-A5685520F42D}" type="datetimeFigureOut">
              <a:rPr lang="en-US" smtClean="0"/>
              <a:t>2/17/2021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28201-61EF-4120-B07F-F6CD34CA1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01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0"/>
            <a:ext cx="10288044" cy="6853218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>
                <a:latin typeface="Arial" panose="020B0604020202020204" pitchFamily="34" charset="0"/>
                <a:cs typeface="Arial" panose="020B0604020202020204" pitchFamily="34" charset="0"/>
              </a:rPr>
              <a:t>Smart Technology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715717" y="3509963"/>
            <a:ext cx="6760565" cy="595208"/>
          </a:xfrm>
        </p:spPr>
        <p:txBody>
          <a:bodyPr>
            <a:normAutofit/>
          </a:bodyPr>
          <a:lstStyle/>
          <a:p>
            <a:r>
              <a:rPr lang="en-US" sz="3600" dirty="0"/>
              <a:t>Smart Home | IoT | Traffic control</a:t>
            </a:r>
          </a:p>
        </p:txBody>
      </p:sp>
    </p:spTree>
    <p:extLst>
      <p:ext uri="{BB962C8B-B14F-4D97-AF65-F5344CB8AC3E}">
        <p14:creationId xmlns:p14="http://schemas.microsoft.com/office/powerpoint/2010/main" val="540189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0"/>
            <a:ext cx="10288044" cy="685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737" y="166580"/>
            <a:ext cx="15072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Aim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13692F-B6E2-4248-AD2B-2DDF119130C8}"/>
              </a:ext>
            </a:extLst>
          </p:cNvPr>
          <p:cNvSpPr txBox="1"/>
          <p:nvPr/>
        </p:nvSpPr>
        <p:spPr>
          <a:xfrm>
            <a:off x="396737" y="1536174"/>
            <a:ext cx="102880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/>
              <a:t>- Detect vehicles and read traffic information</a:t>
            </a:r>
          </a:p>
          <a:p>
            <a:pPr lvl="0"/>
            <a:endParaRPr lang="ru-RU" sz="4000" b="1" dirty="0"/>
          </a:p>
          <a:p>
            <a:pPr lvl="0"/>
            <a:r>
              <a:rPr lang="en-US" sz="4000" b="1" dirty="0"/>
              <a:t>- Make calculations and set favorable traffic light time</a:t>
            </a:r>
          </a:p>
          <a:p>
            <a:pPr lvl="0"/>
            <a:endParaRPr lang="ru-RU" sz="4000" b="1" dirty="0"/>
          </a:p>
          <a:p>
            <a:pPr lvl="0"/>
            <a:r>
              <a:rPr lang="en-US" sz="4000" b="1" dirty="0"/>
              <a:t>- Keep pedestrians and vehicles safe</a:t>
            </a:r>
            <a:endParaRPr lang="ru-RU" sz="40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798599-EE7C-440B-B2BF-2EFF30B34F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909" y="-40725"/>
            <a:ext cx="1953491" cy="19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2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0"/>
            <a:ext cx="10288044" cy="685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737" y="166580"/>
            <a:ext cx="8171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My approach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A8C1D4-1BD6-4CAC-8B05-C19315DEC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57" y="3951682"/>
            <a:ext cx="2643939" cy="26439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28127D-A796-414E-ACB4-A0EDCCB71A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87" y="1389539"/>
            <a:ext cx="1871080" cy="23045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C56AE0-16C2-4337-A22D-14032227F2E6}"/>
              </a:ext>
            </a:extLst>
          </p:cNvPr>
          <p:cNvSpPr txBox="1"/>
          <p:nvPr/>
        </p:nvSpPr>
        <p:spPr>
          <a:xfrm>
            <a:off x="396737" y="4750431"/>
            <a:ext cx="794947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Python for data processing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(programming language)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5B7794-2F96-427A-8DBD-4AA3D2B0A008}"/>
              </a:ext>
            </a:extLst>
          </p:cNvPr>
          <p:cNvSpPr txBox="1"/>
          <p:nvPr/>
        </p:nvSpPr>
        <p:spPr>
          <a:xfrm>
            <a:off x="396737" y="2019518"/>
            <a:ext cx="794947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OpenCV for data collecting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(open source computer vision library)</a:t>
            </a:r>
          </a:p>
        </p:txBody>
      </p:sp>
    </p:spTree>
    <p:extLst>
      <p:ext uri="{BB962C8B-B14F-4D97-AF65-F5344CB8AC3E}">
        <p14:creationId xmlns:p14="http://schemas.microsoft.com/office/powerpoint/2010/main" val="852837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0"/>
            <a:ext cx="10288044" cy="685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737" y="238462"/>
            <a:ext cx="8171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137E3B-93FC-4EBD-AD4E-E5F1F0DE0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491" y="1735704"/>
            <a:ext cx="4661772" cy="43897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883F77-253E-4FD8-BD80-963F4E143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7" y="1912766"/>
            <a:ext cx="6573639" cy="39055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B10AA1-8498-42C5-9C67-722E9BED3D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909" y="-40725"/>
            <a:ext cx="1953491" cy="19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27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0"/>
            <a:ext cx="10288044" cy="685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737" y="166580"/>
            <a:ext cx="81710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(Deep learning with cascade training)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BD79445-AC42-4361-98F5-53E5A43B2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8" y="1575599"/>
            <a:ext cx="11942164" cy="44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98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0"/>
            <a:ext cx="10288044" cy="685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737" y="166580"/>
            <a:ext cx="8171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Theory (issues)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7700C6-0AFF-42EF-84FE-C5C01166A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780" y="641967"/>
            <a:ext cx="4893720" cy="27846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0B0D21-896B-4787-B6F8-771F8A21D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780" y="3599250"/>
            <a:ext cx="5409453" cy="3006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EEF771-8CB3-41DB-A065-A84A70A56751}"/>
              </a:ext>
            </a:extLst>
          </p:cNvPr>
          <p:cNvSpPr txBox="1"/>
          <p:nvPr/>
        </p:nvSpPr>
        <p:spPr>
          <a:xfrm>
            <a:off x="501668" y="1649567"/>
            <a:ext cx="60940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Easily detected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FDF017-2C4E-4C9D-9742-FDF355A1D776}"/>
              </a:ext>
            </a:extLst>
          </p:cNvPr>
          <p:cNvSpPr txBox="1"/>
          <p:nvPr/>
        </p:nvSpPr>
        <p:spPr>
          <a:xfrm>
            <a:off x="518767" y="4243245"/>
            <a:ext cx="47151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Too complex to detect</a:t>
            </a:r>
          </a:p>
        </p:txBody>
      </p:sp>
    </p:spTree>
    <p:extLst>
      <p:ext uri="{BB962C8B-B14F-4D97-AF65-F5344CB8AC3E}">
        <p14:creationId xmlns:p14="http://schemas.microsoft.com/office/powerpoint/2010/main" val="2840040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0"/>
            <a:ext cx="10288044" cy="685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737" y="166580"/>
            <a:ext cx="8171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(Background subtraction)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7FC88C9-3F20-448C-97D3-58B53E6ED5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86919" y="2123014"/>
            <a:ext cx="3571703" cy="20048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D3CEBC-BEDA-453D-9ACE-1D27E0E1E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90" y="1649114"/>
            <a:ext cx="5249191" cy="2952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6DCA89-3CFB-4FA9-9115-D6930A1EF6B1}"/>
              </a:ext>
            </a:extLst>
          </p:cNvPr>
          <p:cNvSpPr txBox="1"/>
          <p:nvPr/>
        </p:nvSpPr>
        <p:spPr>
          <a:xfrm>
            <a:off x="5349857" y="5208886"/>
            <a:ext cx="68421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Value: ~% of deviation 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(Presence of different pixels after bytes subtraction)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EB69CF-FBF6-4E76-A011-6F594B150D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909" y="-40725"/>
            <a:ext cx="1953491" cy="19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83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0"/>
            <a:ext cx="10288044" cy="685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737" y="166580"/>
            <a:ext cx="817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Prototype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769C66-25B4-4A49-B487-73E576DFF3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6" t="10361" r="6849" b="10248"/>
          <a:stretch/>
        </p:blipFill>
        <p:spPr>
          <a:xfrm>
            <a:off x="201865" y="1752223"/>
            <a:ext cx="5022006" cy="334877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2FACC4-8D9A-44B8-B666-76B6495C7A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15" y="1409714"/>
            <a:ext cx="6298120" cy="47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8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19" y="0"/>
            <a:ext cx="10288044" cy="685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737" y="166580"/>
            <a:ext cx="817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Prototype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C4D31A7-F1FF-468D-8231-5368088DDA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7" t="6244" r="2864" b="6244"/>
          <a:stretch/>
        </p:blipFill>
        <p:spPr>
          <a:xfrm>
            <a:off x="6166217" y="1738859"/>
            <a:ext cx="5869147" cy="421974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679F469-DD90-4B74-8A47-CC7496A2B9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6" y="1738859"/>
            <a:ext cx="5626321" cy="421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93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0"/>
            <a:ext cx="10288044" cy="685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737" y="166580"/>
            <a:ext cx="817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7D5769-DDB7-4D08-851B-09335142B6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2" r="12914" b="25927"/>
          <a:stretch/>
        </p:blipFill>
        <p:spPr>
          <a:xfrm>
            <a:off x="1538989" y="1233617"/>
            <a:ext cx="9114021" cy="507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84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0"/>
            <a:ext cx="10288044" cy="685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737" y="166580"/>
            <a:ext cx="817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5FC4EB-AE90-433A-9D3B-AABE3F580E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3" r="12560" b="24688"/>
          <a:stretch/>
        </p:blipFill>
        <p:spPr>
          <a:xfrm>
            <a:off x="216433" y="1484026"/>
            <a:ext cx="7713364" cy="430268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320C25-E75A-49FA-B495-CF3A1A2D71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76721" r="59304" b="5136"/>
          <a:stretch/>
        </p:blipFill>
        <p:spPr>
          <a:xfrm>
            <a:off x="8055525" y="1668969"/>
            <a:ext cx="3920042" cy="396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0"/>
            <a:ext cx="10288044" cy="685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737" y="166580"/>
            <a:ext cx="8171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IoT World (Internet of things)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7E8B38-AED7-44AC-B68D-D474F5A07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716769"/>
            <a:ext cx="7966201" cy="59746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294D27-7964-4D65-AD44-50AD444758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774" y="1652790"/>
            <a:ext cx="696563" cy="8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07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0"/>
            <a:ext cx="10288044" cy="685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737" y="166580"/>
            <a:ext cx="8171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3D736FF-5AE4-4DCD-ADFA-EDE07AC2B1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6" r="12581" b="23497"/>
          <a:stretch/>
        </p:blipFill>
        <p:spPr>
          <a:xfrm>
            <a:off x="149902" y="1334125"/>
            <a:ext cx="8324985" cy="476881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03F70E0-8697-4C3A-A4AC-611DB45976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5" t="69945" r="57705" b="12487"/>
          <a:stretch/>
        </p:blipFill>
        <p:spPr>
          <a:xfrm>
            <a:off x="8470976" y="1792537"/>
            <a:ext cx="3721023" cy="309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3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0"/>
            <a:ext cx="10288044" cy="685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737" y="371662"/>
            <a:ext cx="8171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kern="100" dirty="0">
                <a:latin typeface="Liberation Serif"/>
                <a:ea typeface="Noto Sans CJK SC"/>
                <a:cs typeface="Lohit Devanagari"/>
              </a:rPr>
              <a:t>Further development</a:t>
            </a:r>
            <a:endParaRPr lang="ru-RU" sz="4400" kern="100" dirty="0">
              <a:latin typeface="Liberation Serif"/>
              <a:ea typeface="Noto Sans CJK SC"/>
              <a:cs typeface="Lohit Devanagari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7F00CBC-F2E9-45DF-8BCD-5EE2CD16CC1D}"/>
              </a:ext>
            </a:extLst>
          </p:cNvPr>
          <p:cNvSpPr/>
          <p:nvPr/>
        </p:nvSpPr>
        <p:spPr>
          <a:xfrm>
            <a:off x="396737" y="1552306"/>
            <a:ext cx="732319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3200" kern="100" dirty="0">
                <a:latin typeface="Liberation Serif"/>
                <a:ea typeface="Noto Sans CJK SC"/>
                <a:cs typeface="Lohit Devanagari"/>
              </a:rPr>
              <a:t> The next steps would be:</a:t>
            </a:r>
          </a:p>
          <a:p>
            <a:pPr>
              <a:spcAft>
                <a:spcPts val="0"/>
              </a:spcAft>
            </a:pPr>
            <a:endParaRPr lang="ru-RU" sz="3200" kern="100" dirty="0">
              <a:latin typeface="Liberation Serif"/>
              <a:ea typeface="Noto Sans CJK SC"/>
              <a:cs typeface="Lohit Devanagari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kern="100" dirty="0">
                <a:latin typeface="Liberation Serif"/>
                <a:ea typeface="Noto Sans CJK SC"/>
                <a:cs typeface="OpenSymbol"/>
              </a:rPr>
              <a:t>improved recognition</a:t>
            </a:r>
          </a:p>
          <a:p>
            <a:pPr lvl="0">
              <a:spcAft>
                <a:spcPts val="0"/>
              </a:spcAft>
              <a:tabLst>
                <a:tab pos="457200" algn="l"/>
              </a:tabLst>
            </a:pPr>
            <a:endParaRPr lang="ru-RU" sz="3200" kern="100" dirty="0">
              <a:latin typeface="Liberation Serif"/>
              <a:ea typeface="Noto Sans CJK SC"/>
              <a:cs typeface="OpenSymbol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kern="100" dirty="0">
                <a:latin typeface="Liberation Serif"/>
                <a:ea typeface="Noto Sans CJK SC"/>
                <a:cs typeface="OpenSymbol"/>
              </a:rPr>
              <a:t>determination of the required recognition zone for a clearer analysis</a:t>
            </a:r>
          </a:p>
          <a:p>
            <a:pPr lvl="0">
              <a:spcAft>
                <a:spcPts val="0"/>
              </a:spcAft>
              <a:tabLst>
                <a:tab pos="457200" algn="l"/>
              </a:tabLst>
            </a:pPr>
            <a:endParaRPr lang="ru-RU" sz="3200" kern="100" dirty="0">
              <a:latin typeface="Liberation Serif"/>
              <a:ea typeface="Noto Sans CJK SC"/>
              <a:cs typeface="OpenSymbol"/>
            </a:endParaRPr>
          </a:p>
          <a:p>
            <a:pPr marL="342900" lvl="0" indent="-342900">
              <a:spcAft>
                <a:spcPts val="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3200" kern="100" dirty="0">
                <a:latin typeface="Liberation Serif"/>
                <a:ea typeface="Noto Sans CJK SC"/>
                <a:cs typeface="OpenSymbol"/>
              </a:rPr>
              <a:t>timely automatic calibrations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804F349-53E8-40EF-BC9F-AF3834C1EF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389" y="1726902"/>
            <a:ext cx="1750101" cy="17501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FC20FE-1BE6-4A79-B3D0-BE7A5A9DD3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389" y="3883452"/>
            <a:ext cx="1750101" cy="175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88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0"/>
            <a:ext cx="10288044" cy="685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737" y="166580"/>
            <a:ext cx="8171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0882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0"/>
            <a:ext cx="10288044" cy="685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737" y="166580"/>
            <a:ext cx="8171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IoT World (Internet of things)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459FAF-3C07-459F-99E7-A91BC78AB4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44"/>
          <a:stretch/>
        </p:blipFill>
        <p:spPr>
          <a:xfrm>
            <a:off x="686878" y="1334722"/>
            <a:ext cx="6190782" cy="51197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DFD359-7F5C-457C-B2DA-154766C21A26}"/>
              </a:ext>
            </a:extLst>
          </p:cNvPr>
          <p:cNvSpPr txBox="1"/>
          <p:nvPr/>
        </p:nvSpPr>
        <p:spPr>
          <a:xfrm>
            <a:off x="7915444" y="1583004"/>
            <a:ext cx="35896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</a:p>
          <a:p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Fast</a:t>
            </a:r>
          </a:p>
          <a:p>
            <a:endParaRPr lang="en-US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5400" b="1" dirty="0">
                <a:latin typeface="Arial" panose="020B0604020202020204" pitchFamily="34" charset="0"/>
                <a:cs typeface="Arial" panose="020B0604020202020204" pitchFamily="34" charset="0"/>
              </a:rPr>
              <a:t>Secure</a:t>
            </a:r>
          </a:p>
        </p:txBody>
      </p:sp>
    </p:spTree>
    <p:extLst>
      <p:ext uri="{BB962C8B-B14F-4D97-AF65-F5344CB8AC3E}">
        <p14:creationId xmlns:p14="http://schemas.microsoft.com/office/powerpoint/2010/main" val="227837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0"/>
            <a:ext cx="10288044" cy="685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737" y="166580"/>
            <a:ext cx="8171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IoT World (Internet of things)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B5F262-3A1F-469C-89AC-CB5810ED7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88" y="1102601"/>
            <a:ext cx="9413823" cy="52952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3120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0"/>
            <a:ext cx="10288044" cy="685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5679" y="541389"/>
            <a:ext cx="6193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Data is transferred to the main system and synchronized with Client App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59" y="4768687"/>
            <a:ext cx="1838568" cy="183856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50" y="3753805"/>
            <a:ext cx="1073879" cy="10738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93" y="404667"/>
            <a:ext cx="2577515" cy="257751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521808">
            <a:off x="7396631" y="3909590"/>
            <a:ext cx="1218620" cy="12186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833" y="3294163"/>
            <a:ext cx="919284" cy="9192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65" y="5071873"/>
            <a:ext cx="1299556" cy="129955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60427">
            <a:off x="4155872" y="2481796"/>
            <a:ext cx="1447401" cy="144740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65611">
            <a:off x="1455559" y="4189886"/>
            <a:ext cx="658029" cy="65802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104368">
            <a:off x="2198721" y="4685521"/>
            <a:ext cx="658029" cy="65802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93632">
            <a:off x="2341257" y="5568576"/>
            <a:ext cx="658029" cy="65802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93" y="5435540"/>
            <a:ext cx="1367819" cy="1367819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028" y="3682201"/>
            <a:ext cx="1582975" cy="158297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105" y="4657717"/>
            <a:ext cx="1259862" cy="125986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19653">
            <a:off x="8560669" y="3301383"/>
            <a:ext cx="1218620" cy="121862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15968">
            <a:off x="10351021" y="2704806"/>
            <a:ext cx="902581" cy="90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18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0"/>
            <a:ext cx="10288044" cy="685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1663" y="220879"/>
            <a:ext cx="3471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Big Data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7" y="2332784"/>
            <a:ext cx="8191500" cy="441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561662" y="1110705"/>
            <a:ext cx="775562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Data could be used to train a neural network for further development of usage estimation and resource saving purposes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441" y="553224"/>
            <a:ext cx="2438400" cy="24384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001" y="3426609"/>
            <a:ext cx="3039280" cy="303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79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0"/>
            <a:ext cx="10288044" cy="685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6983" y="285137"/>
            <a:ext cx="959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4280" y="1576278"/>
            <a:ext cx="639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Modern auth systems.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4280" y="3336097"/>
            <a:ext cx="639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 secure transfer and cryptography.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4280" y="4935082"/>
            <a:ext cx="6047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Pragmatic software and server setup.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876" y="4725194"/>
            <a:ext cx="1380848" cy="138084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50" y="1334525"/>
            <a:ext cx="1084733" cy="108473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710" y="1249345"/>
            <a:ext cx="1225785" cy="122578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849" y="4805544"/>
            <a:ext cx="1300498" cy="130049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876" y="1334525"/>
            <a:ext cx="1158317" cy="115831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88" y="2980835"/>
            <a:ext cx="1318494" cy="1318494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989" y="4742957"/>
            <a:ext cx="1443435" cy="144343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802" y="2869999"/>
            <a:ext cx="1406623" cy="140662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945" y="2938126"/>
            <a:ext cx="1338496" cy="133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99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0"/>
            <a:ext cx="10288044" cy="685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736" y="166580"/>
            <a:ext cx="10667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User 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Interface and Client side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8250" y="1494973"/>
            <a:ext cx="7417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Mobile software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8250" y="3223476"/>
            <a:ext cx="7417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Additional smart gadgets software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7680" y="5334700"/>
            <a:ext cx="7417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Voice assistant</a:t>
            </a:r>
            <a:endParaRPr lang="ru-RU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007" y="2578856"/>
            <a:ext cx="2113743" cy="211374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296" y="936021"/>
            <a:ext cx="1940183" cy="194018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008" y="4402653"/>
            <a:ext cx="2358351" cy="235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14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56" y="74814"/>
            <a:ext cx="10288044" cy="6853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737" y="166580"/>
            <a:ext cx="8171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Smart Traffic control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03" y="1493626"/>
            <a:ext cx="7945241" cy="48768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75" y="937652"/>
            <a:ext cx="40862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5939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201</Words>
  <Application>Microsoft Office PowerPoint</Application>
  <PresentationFormat>Широкоэкранный</PresentationFormat>
  <Paragraphs>57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Liberation Serif</vt:lpstr>
      <vt:lpstr>Lohit Devanagari</vt:lpstr>
      <vt:lpstr>Noto Sans CJK SC</vt:lpstr>
      <vt:lpstr>OpenSymbol</vt:lpstr>
      <vt:lpstr>Symbol</vt:lpstr>
      <vt:lpstr>Тема Office</vt:lpstr>
      <vt:lpstr>Smart Technology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Akylly şäher</dc:title>
  <dc:creator>Morty</dc:creator>
  <cp:lastModifiedBy>Пользователь</cp:lastModifiedBy>
  <cp:revision>29</cp:revision>
  <dcterms:created xsi:type="dcterms:W3CDTF">2020-08-26T06:47:18Z</dcterms:created>
  <dcterms:modified xsi:type="dcterms:W3CDTF">2021-02-17T06:35:29Z</dcterms:modified>
</cp:coreProperties>
</file>